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75" r:id="rId9"/>
    <p:sldId id="264" r:id="rId10"/>
    <p:sldId id="269" r:id="rId11"/>
    <p:sldId id="266" r:id="rId12"/>
    <p:sldId id="265" r:id="rId13"/>
    <p:sldId id="268" r:id="rId14"/>
    <p:sldId id="271" r:id="rId15"/>
    <p:sldId id="272" r:id="rId16"/>
    <p:sldId id="273" r:id="rId17"/>
    <p:sldId id="270" r:id="rId18"/>
    <p:sldId id="262" r:id="rId19"/>
    <p:sldId id="26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8" autoAdjust="0"/>
    <p:restoredTop sz="89408" autoAdjust="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B556-272C-4E4D-88ED-6F18AB7241A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02AB7-F957-4D7F-9EAB-219863DAE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75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B556-272C-4E4D-88ED-6F18AB7241A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02AB7-F957-4D7F-9EAB-219863DAE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975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B556-272C-4E4D-88ED-6F18AB7241A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02AB7-F957-4D7F-9EAB-219863DAE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447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B556-272C-4E4D-88ED-6F18AB7241A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02AB7-F957-4D7F-9EAB-219863DAE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73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B556-272C-4E4D-88ED-6F18AB7241A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02AB7-F957-4D7F-9EAB-219863DAE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9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B556-272C-4E4D-88ED-6F18AB7241A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02AB7-F957-4D7F-9EAB-219863DAE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166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B556-272C-4E4D-88ED-6F18AB7241A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02AB7-F957-4D7F-9EAB-219863DAE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425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B556-272C-4E4D-88ED-6F18AB7241A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02AB7-F957-4D7F-9EAB-219863DAE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629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B556-272C-4E4D-88ED-6F18AB7241A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02AB7-F957-4D7F-9EAB-219863DAE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780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B556-272C-4E4D-88ED-6F18AB7241A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02AB7-F957-4D7F-9EAB-219863DAE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16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B556-272C-4E4D-88ED-6F18AB7241A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02AB7-F957-4D7F-9EAB-219863DAE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8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0B556-272C-4E4D-88ED-6F18AB7241A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02AB7-F957-4D7F-9EAB-219863DAE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8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gif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42" y="1481070"/>
            <a:ext cx="8825691" cy="50613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17454" y="164855"/>
            <a:ext cx="38449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88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511" y="2449846"/>
            <a:ext cx="8912506" cy="3992451"/>
          </a:xfrm>
          <a:ln w="76200"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BD" dirty="0" smtClean="0"/>
              <a:t/>
            </a:r>
            <a:br>
              <a:rPr lang="bn-BD" dirty="0" smtClean="0"/>
            </a:br>
            <a:r>
              <a:rPr lang="bn-BD" dirty="0"/>
              <a:t/>
            </a:r>
            <a:br>
              <a:rPr lang="bn-BD" dirty="0"/>
            </a:b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মোহাঃ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মামুন-অর- রাশিদ</a:t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সোভান উচ্চ বিদ্যালয়</a:t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উজিরপুর, শিবগঞ্জ,চাঁপাইনবাবগঞ্জ</a:t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নং ০১৭১৪৫৬৯৩৮৫</a:t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1511" y="159658"/>
            <a:ext cx="8912505" cy="1901372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bn-BD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br>
              <a:rPr lang="bn-BD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6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16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24401" y="3013175"/>
            <a:ext cx="6838121" cy="2031325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পদার্থ বিজ্ঞান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নবম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অধ্যায়ঃতৃতীয় (গতি)  </a:t>
            </a:r>
          </a:p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424401" y="675861"/>
            <a:ext cx="6838121" cy="769441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/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36428" y="1030310"/>
            <a:ext cx="45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804597" y="1815921"/>
            <a:ext cx="45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976915" y="1954420"/>
            <a:ext cx="3552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 -৪৫ মিনিট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87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8" y="56168"/>
            <a:ext cx="5117205" cy="357739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8" y="4208977"/>
            <a:ext cx="2871989" cy="236148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4009623" y="5071145"/>
            <a:ext cx="1700011" cy="6371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স্থির বস্তু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34896" y="4208977"/>
            <a:ext cx="3013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গতিশীল বস্তু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4301544" y="3952129"/>
            <a:ext cx="386366" cy="8004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6200000">
            <a:off x="3172496" y="5071145"/>
            <a:ext cx="386366" cy="8004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683" y="114225"/>
            <a:ext cx="4198511" cy="3593205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683" y="4550487"/>
            <a:ext cx="4198511" cy="184175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0140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1222" y="2707687"/>
            <a:ext cx="8229599" cy="1358517"/>
          </a:xfrm>
          <a:solidFill>
            <a:schemeClr val="accent2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 সূত্রের ব্যাখ্যা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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জড়তা ও বল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51429" y="785612"/>
            <a:ext cx="8349392" cy="102055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  <a:endParaRPr lang="en-US" sz="6000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73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98490" y="2196649"/>
            <a:ext cx="846142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2800" dirty="0" smtClean="0"/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জড়তা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কি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 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বলতে পারবে।</a:t>
            </a:r>
          </a:p>
          <a:p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 জড় বস্তর উপর বল প্রয়োগ করে দেখাতে পারবে ।</a:t>
            </a:r>
          </a:p>
          <a:p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নিউটনের ১ম সুত্র  থেকে বলের গুনগত </a:t>
            </a:r>
            <a:r>
              <a:rPr lang="bn-BD" sz="2800" smtClean="0">
                <a:latin typeface="NikoshBAN" panose="02000000000000000000" pitchFamily="2" charset="0"/>
                <a:cs typeface="NikoshBAN" panose="02000000000000000000" pitchFamily="2" charset="0"/>
              </a:rPr>
              <a:t>সংজ্ঞা  </a:t>
            </a:r>
            <a:r>
              <a:rPr lang="bn-BD" sz="2800" smtClean="0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bn-BD" sz="2800" smtClean="0"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bn-BD" sz="280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  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2" name="Right Arrow 1"/>
          <p:cNvSpPr/>
          <p:nvPr/>
        </p:nvSpPr>
        <p:spPr>
          <a:xfrm>
            <a:off x="180304" y="2682669"/>
            <a:ext cx="631065" cy="3603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148109" y="3471222"/>
            <a:ext cx="650381" cy="4373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188354" y="4367163"/>
            <a:ext cx="711557" cy="3606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353667" y="598065"/>
            <a:ext cx="3902297" cy="12178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</a:p>
        </p:txBody>
      </p:sp>
    </p:spTree>
    <p:extLst>
      <p:ext uri="{BB962C8B-B14F-4D97-AF65-F5344CB8AC3E}">
        <p14:creationId xmlns:p14="http://schemas.microsoft.com/office/powerpoint/2010/main" val="54447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36" y="362857"/>
            <a:ext cx="4658878" cy="321912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Down Arrow 4"/>
          <p:cNvSpPr/>
          <p:nvPr/>
        </p:nvSpPr>
        <p:spPr>
          <a:xfrm>
            <a:off x="1547069" y="2511380"/>
            <a:ext cx="103031" cy="2189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60419" y="4689739"/>
            <a:ext cx="14134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জড়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/>
          </a:p>
        </p:txBody>
      </p:sp>
      <p:sp>
        <p:nvSpPr>
          <p:cNvPr id="8" name="Down Arrow 7"/>
          <p:cNvSpPr/>
          <p:nvPr/>
        </p:nvSpPr>
        <p:spPr>
          <a:xfrm>
            <a:off x="8531333" y="3719490"/>
            <a:ext cx="336895" cy="8653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704013" y="4875166"/>
            <a:ext cx="203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গতিশিল বস্তু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 descr="Car_animation_027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657" y="362858"/>
            <a:ext cx="5283200" cy="321912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3" name="Down Arrow 12"/>
          <p:cNvSpPr/>
          <p:nvPr/>
        </p:nvSpPr>
        <p:spPr>
          <a:xfrm>
            <a:off x="1858641" y="3741631"/>
            <a:ext cx="336895" cy="8653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2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lc-record-2013-10-26-12h54m04s-28012010014 (2).mp4-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29829" y="537029"/>
            <a:ext cx="5211818" cy="410672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22" y="537030"/>
            <a:ext cx="4403339" cy="410672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7060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91922" y="2584666"/>
            <a:ext cx="589705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 smtClean="0"/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 -৪ মিনিট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r"/>
            <a:endParaRPr lang="bn-BD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সম-আকারে লোহা ও কাঠ এর </a:t>
            </a:r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কেনটির জড়তা বেশি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3504341" y="4819036"/>
            <a:ext cx="507983" cy="378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819977" y="1086665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223029" y="1255801"/>
            <a:ext cx="2902226" cy="11317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42907" y="1524204"/>
            <a:ext cx="3776869" cy="76944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0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1228" y="708338"/>
            <a:ext cx="7353837" cy="2614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50" y="4270074"/>
            <a:ext cx="4544901" cy="23891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50" y="-10072"/>
            <a:ext cx="5596300" cy="36861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408" y="180304"/>
            <a:ext cx="5277842" cy="3546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579" y="4546148"/>
            <a:ext cx="2754376" cy="183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05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6662" y="1784549"/>
            <a:ext cx="922127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dirty="0" smtClean="0"/>
          </a:p>
          <a:p>
            <a:pPr algn="r"/>
            <a:r>
              <a:rPr lang="bn-BD" sz="3200" dirty="0" smtClean="0"/>
              <a:t>সময়-৫ মিনিট</a:t>
            </a:r>
            <a:endParaRPr lang="bn-BD" sz="3200" dirty="0"/>
          </a:p>
          <a:p>
            <a:pPr algn="ctr"/>
            <a:endParaRPr lang="en-US" sz="4000" dirty="0" smtClean="0"/>
          </a:p>
          <a:p>
            <a:pPr algn="ctr"/>
            <a:r>
              <a:rPr lang="en-US" sz="4000" dirty="0" smtClean="0"/>
              <a:t>              </a:t>
            </a:r>
            <a:r>
              <a:rPr lang="bn-BD" sz="4000" dirty="0" smtClean="0"/>
              <a:t>গতির </a:t>
            </a:r>
            <a:r>
              <a:rPr lang="bn-BD" sz="4000" dirty="0"/>
              <a:t>জড়তা </a:t>
            </a:r>
            <a:r>
              <a:rPr lang="bn-BD" sz="4000" dirty="0" smtClean="0"/>
              <a:t>কাকে বলে।</a:t>
            </a:r>
            <a:endParaRPr lang="en-US" sz="4000" dirty="0" smtClean="0"/>
          </a:p>
          <a:p>
            <a:pPr algn="ctr"/>
            <a:endParaRPr lang="en-US" sz="4000" dirty="0" smtClean="0"/>
          </a:p>
          <a:p>
            <a:pPr algn="ctr"/>
            <a:r>
              <a:rPr lang="bn-BD" sz="4000" dirty="0" smtClean="0"/>
              <a:t>বলের </a:t>
            </a:r>
            <a:r>
              <a:rPr lang="bn-BD" sz="4000" dirty="0"/>
              <a:t>সংজ্ঞা দাও</a:t>
            </a:r>
            <a:endParaRPr lang="en-US" sz="4000" dirty="0"/>
          </a:p>
          <a:p>
            <a:pPr algn="ctr"/>
            <a:endParaRPr lang="bn-BD" dirty="0"/>
          </a:p>
          <a:p>
            <a:pPr algn="ctr"/>
            <a:endParaRPr lang="bn-BD" dirty="0" smtClean="0"/>
          </a:p>
        </p:txBody>
      </p:sp>
      <p:sp>
        <p:nvSpPr>
          <p:cNvPr id="3" name="Right Arrow 2"/>
          <p:cNvSpPr/>
          <p:nvPr/>
        </p:nvSpPr>
        <p:spPr>
          <a:xfrm>
            <a:off x="3489978" y="3561218"/>
            <a:ext cx="1235985" cy="3931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3489977" y="4833224"/>
            <a:ext cx="1235985" cy="4121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4725962" y="1192121"/>
            <a:ext cx="3657599" cy="9200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i="1" dirty="0" smtClean="0">
                <a:solidFill>
                  <a:srgbClr val="FF0000"/>
                </a:solidFill>
              </a:rPr>
              <a:t>জোড়ায় কাজ</a:t>
            </a:r>
            <a:endParaRPr lang="en-US" sz="48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41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1150" y="546568"/>
            <a:ext cx="929854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sz="3600" dirty="0" smtClean="0"/>
          </a:p>
          <a:p>
            <a:pPr algn="ctr"/>
            <a:endParaRPr lang="bn-BD" sz="3600" dirty="0"/>
          </a:p>
          <a:p>
            <a:pPr algn="ctr"/>
            <a:r>
              <a:rPr lang="bn-BD" sz="3600" dirty="0" smtClean="0"/>
              <a:t>সময়-৮মিনিট</a:t>
            </a:r>
            <a:endParaRPr lang="bn-BD" sz="3600" dirty="0"/>
          </a:p>
          <a:p>
            <a:pPr algn="ctr"/>
            <a:endParaRPr lang="en-US" sz="3600" dirty="0" smtClean="0"/>
          </a:p>
          <a:p>
            <a:r>
              <a:rPr lang="bn-BD" sz="3600" dirty="0" smtClean="0"/>
              <a:t>নিউটনের ১ম সূএ কি।</a:t>
            </a:r>
          </a:p>
          <a:p>
            <a:r>
              <a:rPr lang="bn-BD" sz="3600" dirty="0" smtClean="0"/>
              <a:t>নিটনের ১ম সূএের সাহায্যে জড়তার একটি উদাহরণ দাও ।</a:t>
            </a:r>
          </a:p>
          <a:p>
            <a:r>
              <a:rPr lang="bn-BD" sz="3600" dirty="0" smtClean="0"/>
              <a:t>ভরবেগের মাএা ও একক লিখ । </a:t>
            </a:r>
          </a:p>
          <a:p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>
            <a:off x="1316866" y="2818436"/>
            <a:ext cx="682580" cy="2575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1331355" y="3347828"/>
            <a:ext cx="682580" cy="243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1316866" y="4481846"/>
            <a:ext cx="682580" cy="218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Bevel 5"/>
          <p:cNvSpPr/>
          <p:nvPr/>
        </p:nvSpPr>
        <p:spPr>
          <a:xfrm>
            <a:off x="3296991" y="546568"/>
            <a:ext cx="3155324" cy="76707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দলীয় কাজ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382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6955" y="260564"/>
            <a:ext cx="99424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dirty="0" smtClean="0"/>
          </a:p>
          <a:p>
            <a:pPr algn="ctr"/>
            <a:endParaRPr lang="bn-BD" sz="4000" dirty="0" smtClean="0"/>
          </a:p>
          <a:p>
            <a:pPr algn="r"/>
            <a:r>
              <a:rPr lang="bn-BD" sz="4000" dirty="0" smtClean="0"/>
              <a:t>সময়-৫মিনিট</a:t>
            </a:r>
            <a:endParaRPr lang="bn-BD" sz="4000" dirty="0"/>
          </a:p>
          <a:p>
            <a:pPr algn="ctr"/>
            <a:r>
              <a:rPr lang="bn-BD" sz="4000" dirty="0" smtClean="0"/>
              <a:t> </a:t>
            </a:r>
          </a:p>
          <a:p>
            <a:r>
              <a:rPr lang="bn-BD" sz="4000" dirty="0" smtClean="0"/>
              <a:t>জড়তার সংজ্ঞা দাও।</a:t>
            </a:r>
          </a:p>
          <a:p>
            <a:r>
              <a:rPr lang="bn-BD" sz="4000" dirty="0" smtClean="0"/>
              <a:t>গ্লাসের উপর একটি পোস্টকার্ড ও পাথর টুকরা রেখে টোকা দিলে  কি ঘটবে ।</a:t>
            </a:r>
          </a:p>
          <a:p>
            <a:r>
              <a:rPr lang="bn-BD" sz="4000" dirty="0" smtClean="0"/>
              <a:t>ভরবেগের সংজ্ঞ ওএকক এবং মাত্রা লিখ ।</a:t>
            </a:r>
            <a:endParaRPr lang="en-US" sz="4000" dirty="0"/>
          </a:p>
        </p:txBody>
      </p:sp>
      <p:sp>
        <p:nvSpPr>
          <p:cNvPr id="3" name="Right Arrow 2"/>
          <p:cNvSpPr/>
          <p:nvPr/>
        </p:nvSpPr>
        <p:spPr>
          <a:xfrm>
            <a:off x="2996998" y="2837374"/>
            <a:ext cx="566670" cy="2318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3052290" y="3415582"/>
            <a:ext cx="664665" cy="2833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2843711" y="4623514"/>
            <a:ext cx="873244" cy="4250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Punched Tape 7"/>
          <p:cNvSpPr/>
          <p:nvPr/>
        </p:nvSpPr>
        <p:spPr>
          <a:xfrm>
            <a:off x="6529589" y="200532"/>
            <a:ext cx="3168203" cy="125223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</a:rPr>
              <a:t>মূল্যায়ন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23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54569" y="1515758"/>
            <a:ext cx="4636395" cy="300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451539" y="730883"/>
            <a:ext cx="54348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sz="4000" b="1" dirty="0"/>
          </a:p>
          <a:p>
            <a:pPr algn="ctr"/>
            <a:endParaRPr lang="bn-BD" sz="4000" b="1" dirty="0" smtClean="0"/>
          </a:p>
          <a:p>
            <a:pPr algn="ctr"/>
            <a:r>
              <a:rPr lang="bn-BD" sz="4000" b="1" dirty="0" smtClean="0"/>
              <a:t>থেমে থাকা বাস হঠাৎ চলতে শুরু করলে বাসযাএী  পেছনে হেলে পড়ার কারন ব্যাখ্যা কর ।</a:t>
            </a:r>
            <a:endParaRPr lang="en-US" sz="4000" b="1" dirty="0"/>
          </a:p>
        </p:txBody>
      </p:sp>
      <p:sp>
        <p:nvSpPr>
          <p:cNvPr id="3" name="Right Arrow 2"/>
          <p:cNvSpPr/>
          <p:nvPr/>
        </p:nvSpPr>
        <p:spPr>
          <a:xfrm>
            <a:off x="2987899" y="2030912"/>
            <a:ext cx="734096" cy="364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Alternate Process 3"/>
          <p:cNvSpPr/>
          <p:nvPr/>
        </p:nvSpPr>
        <p:spPr>
          <a:xfrm>
            <a:off x="3670480" y="801348"/>
            <a:ext cx="3696235" cy="71441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বাড়ীর কাজ</a:t>
            </a:r>
            <a:endParaRPr lang="en-US" sz="5400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600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27443" y="2107095"/>
            <a:ext cx="29154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 ধন্যবাদ     </a:t>
            </a:r>
            <a:endParaRPr lang="en-US" sz="6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90" y="1537252"/>
            <a:ext cx="3154019" cy="25362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992" y="1537252"/>
            <a:ext cx="3326296" cy="272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95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131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21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214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085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160</Words>
  <Application>Microsoft Office PowerPoint</Application>
  <PresentationFormat>Widescreen</PresentationFormat>
  <Paragraphs>57</Paragraphs>
  <Slides>19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Symbol</vt:lpstr>
      <vt:lpstr>Vrinda</vt:lpstr>
      <vt:lpstr>Office Theme</vt:lpstr>
      <vt:lpstr>PowerPoint Presentation</vt:lpstr>
      <vt:lpstr>  মোহাঃ মামুন-অর- রাশিদ সহকারী শিক্ষক সোভান উচ্চ বিদ্যালয় উজিরপুর, শিবগঞ্জ,চাঁপাইনবাবগঞ্জ মোবাইল নং ০১৭১৪৫৬৯৩৮৫ </vt:lpstr>
      <vt:lpstr>PowerPoint Presentation</vt:lpstr>
      <vt:lpstr>PowerPoint Presentation</vt:lpstr>
      <vt:lpstr>প্রথম সূত্রের ব্যাখ্যা  জড়তা ও বল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151</cp:revision>
  <dcterms:created xsi:type="dcterms:W3CDTF">2013-10-25T04:38:38Z</dcterms:created>
  <dcterms:modified xsi:type="dcterms:W3CDTF">2013-10-29T08:02:16Z</dcterms:modified>
</cp:coreProperties>
</file>